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4660"/>
  </p:normalViewPr>
  <p:slideViewPr>
    <p:cSldViewPr snapToGrid="0">
      <p:cViewPr varScale="1">
        <p:scale>
          <a:sx n="35" d="100"/>
          <a:sy n="35" d="100"/>
        </p:scale>
        <p:origin x="28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7143-9E58-49D0-9E8B-F766061C353E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AA6D-9C5E-47A7-B6B3-399C74BF7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783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7143-9E58-49D0-9E8B-F766061C353E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AA6D-9C5E-47A7-B6B3-399C74BF7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28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7143-9E58-49D0-9E8B-F766061C353E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AA6D-9C5E-47A7-B6B3-399C74BF7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2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7143-9E58-49D0-9E8B-F766061C353E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AA6D-9C5E-47A7-B6B3-399C74BF7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99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7143-9E58-49D0-9E8B-F766061C353E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AA6D-9C5E-47A7-B6B3-399C74BF7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779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7143-9E58-49D0-9E8B-F766061C353E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AA6D-9C5E-47A7-B6B3-399C74BF7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02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7143-9E58-49D0-9E8B-F766061C353E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AA6D-9C5E-47A7-B6B3-399C74BF7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41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7143-9E58-49D0-9E8B-F766061C353E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AA6D-9C5E-47A7-B6B3-399C74BF7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7143-9E58-49D0-9E8B-F766061C353E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AA6D-9C5E-47A7-B6B3-399C74BF7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98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7143-9E58-49D0-9E8B-F766061C353E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AA6D-9C5E-47A7-B6B3-399C74BF7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174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17143-9E58-49D0-9E8B-F766061C353E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6AA6D-9C5E-47A7-B6B3-399C74BF7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21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17143-9E58-49D0-9E8B-F766061C353E}" type="datetimeFigureOut">
              <a:rPr kumimoji="1" lang="ja-JP" altLang="en-US" smtClean="0"/>
              <a:t>2024/10/3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6AA6D-9C5E-47A7-B6B3-399C74BF7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50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EB3934B-D562-226F-A84D-01768D49E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37306"/>
            <a:ext cx="4822736" cy="5138056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1FEDF84-3988-734A-349F-F92D24910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-2278741"/>
            <a:ext cx="4822736" cy="5138056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67152CA-63E4-7E93-69F7-D0FA77551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49545"/>
            <a:ext cx="4822736" cy="513805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396757E-694E-C532-F182-6478797A2F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464" y="9949545"/>
            <a:ext cx="4822736" cy="5138056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0B227C3-8068-E6DA-D811-D9B6C76AE141}"/>
              </a:ext>
            </a:extLst>
          </p:cNvPr>
          <p:cNvSpPr txBox="1"/>
          <p:nvPr/>
        </p:nvSpPr>
        <p:spPr>
          <a:xfrm>
            <a:off x="658537" y="708584"/>
            <a:ext cx="81868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b="1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インフルエンザ</a:t>
            </a:r>
            <a:endParaRPr kumimoji="1" lang="en-US" altLang="ja-JP" sz="4800" b="1" dirty="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4800" b="1" dirty="0">
                <a:solidFill>
                  <a:srgbClr val="0070C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予防接種について</a:t>
            </a:r>
            <a:endParaRPr kumimoji="1" lang="en-US" altLang="ja-JP" sz="4800" b="1" dirty="0">
              <a:solidFill>
                <a:srgbClr val="0070C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90C24F5-CEC3-FD7F-C8EA-BD767840363D}"/>
              </a:ext>
            </a:extLst>
          </p:cNvPr>
          <p:cNvSpPr txBox="1"/>
          <p:nvPr/>
        </p:nvSpPr>
        <p:spPr>
          <a:xfrm>
            <a:off x="366699" y="2278244"/>
            <a:ext cx="9197518" cy="10926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◎接種期間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金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から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16(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金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まで</a:t>
            </a:r>
            <a:endParaRPr kumimoji="1" lang="en-US" altLang="ja-JP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en-US" altLang="ja-JP" sz="2800" b="1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土曜日の接種は行っておりません</a:t>
            </a:r>
            <a:endParaRPr kumimoji="1" lang="en-US" altLang="ja-JP" sz="2800" b="1" u="sng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◎予約期間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15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火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から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18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まで</a:t>
            </a:r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◎料金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回　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¥3.500(</a:t>
            </a:r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税込</a:t>
            </a:r>
            <a:r>
              <a:rPr kumimoji="1" lang="en-US" altLang="ja-JP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  <a:p>
            <a:r>
              <a:rPr kumimoji="1" lang="en-US" altLang="ja-JP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〔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名古屋市在住の</a:t>
            </a:r>
            <a:r>
              <a:rPr kumimoji="1" lang="ja-JP" altLang="en-US" sz="2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満</a:t>
            </a:r>
            <a:r>
              <a:rPr kumimoji="1" lang="en-US" altLang="ja-JP" sz="2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65</a:t>
            </a:r>
            <a:r>
              <a:rPr kumimoji="1" lang="ja-JP" altLang="en-US" sz="2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歳以上の方は</a:t>
            </a:r>
            <a:endParaRPr kumimoji="1" lang="en-US" altLang="ja-JP" sz="2400" u="sng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　　　　　</a:t>
            </a:r>
            <a:r>
              <a:rPr kumimoji="1" lang="ja-JP" altLang="en-US" sz="2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窓口負担金額は</a:t>
            </a:r>
            <a:r>
              <a:rPr kumimoji="1" lang="en-US" altLang="ja-JP" sz="2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1.500</a:t>
            </a:r>
            <a:r>
              <a:rPr kumimoji="1" lang="ja-JP" altLang="en-US" sz="2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円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となります</a:t>
            </a:r>
            <a:r>
              <a:rPr kumimoji="1" lang="en-US" altLang="ja-JP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〕</a:t>
            </a:r>
          </a:p>
          <a:p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◎ご予約について◎</a:t>
            </a:r>
            <a:endParaRPr kumimoji="1" lang="en-US" altLang="ja-JP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当院のホームページもしくは受付窓口より</a:t>
            </a:r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28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事前にご予約が必要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となります。</a:t>
            </a:r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en-US" altLang="ja-JP" sz="2400" dirty="0"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sz="2400" u="sng" dirty="0"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電話でのご予約及び当日でのご予約は一切行っておりません。</a:t>
            </a:r>
            <a:endParaRPr kumimoji="1" lang="en-US" altLang="ja-JP" sz="2400" u="sng" dirty="0">
              <a:highlight>
                <a:srgbClr val="FFFF00"/>
              </a:highligh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ご予約方法についてご不明な点等ございましたら</a:t>
            </a:r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お気軽にスタッフまでお問い合わせください。</a:t>
            </a:r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◎接種対象者について◎</a:t>
            </a:r>
            <a:endParaRPr kumimoji="1" lang="en-US" altLang="ja-JP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en-US" altLang="ja-JP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歳未満のお子様、もしくは妊娠中の方の接種は</a:t>
            </a:r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お断りさせていただいております。</a:t>
            </a:r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2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◎お子様について◎</a:t>
            </a:r>
            <a:endParaRPr kumimoji="1" lang="en-US" altLang="ja-JP" sz="2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en-US" altLang="ja-JP" sz="2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2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歳～</a:t>
            </a:r>
            <a:r>
              <a:rPr kumimoji="1" lang="en-US" altLang="ja-JP" sz="2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12</a:t>
            </a:r>
            <a:r>
              <a:rPr kumimoji="1" lang="ja-JP" altLang="en-US" sz="2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歳までのお子様は</a:t>
            </a:r>
            <a:r>
              <a:rPr kumimoji="1" lang="en-US" altLang="ja-JP" sz="2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2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回接種が必要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となる為、</a:t>
            </a:r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ご予約も事前に</a:t>
            </a:r>
            <a:r>
              <a:rPr kumimoji="1" lang="en-US" altLang="ja-JP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回分取っていただきます。</a:t>
            </a:r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en-US" altLang="ja-JP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接種間隔は</a:t>
            </a:r>
            <a:r>
              <a:rPr kumimoji="1" lang="en-US" altLang="ja-JP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回目より</a:t>
            </a:r>
            <a:r>
              <a:rPr kumimoji="1" lang="en-US" altLang="ja-JP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</a:t>
            </a:r>
            <a:r>
              <a:rPr kumimoji="1"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kumimoji="1" lang="en-US" altLang="ja-JP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kumimoji="1" lang="ja-JP" altLang="en-US" sz="24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週間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あけて行います</a:t>
            </a:r>
            <a:r>
              <a:rPr kumimoji="1" lang="en-US" altLang="ja-JP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  <a:p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名古屋市在住の対象のお子様は、事前にご自宅にて郵送される</a:t>
            </a:r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ja-JP" altLang="en-US" sz="2400" u="sng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クーポン持参で無料</a:t>
            </a:r>
            <a:r>
              <a:rPr kumimoji="1" lang="ja-JP" altLang="en-US" sz="24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で行えます。</a:t>
            </a:r>
            <a:endParaRPr kumimoji="1" lang="en-US" altLang="ja-JP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kumimoji="1" lang="en-US" altLang="ja-JP" sz="2400" u="sng" dirty="0"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sz="2400" u="sng" dirty="0"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接種当日にクーポン持参ない場合は料金が発生いたします。</a:t>
            </a:r>
            <a:endParaRPr kumimoji="1" lang="en-US" altLang="ja-JP" sz="2400" u="sng" dirty="0">
              <a:highlight>
                <a:srgbClr val="FFFF00"/>
              </a:highligh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2400" u="sng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ja-JP" altLang="en-US" sz="2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229E0351-164C-80B6-863A-59D7223E96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1" y="4490868"/>
            <a:ext cx="1574800" cy="1466532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9DB82DDE-CDD2-EB20-7C2C-7A9C7BDCA5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994" y="8374743"/>
            <a:ext cx="1412801" cy="1368651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E968C67-59E5-25BF-E873-9B999ECD20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7" t="6907" r="8995" b="5252"/>
          <a:stretch/>
        </p:blipFill>
        <p:spPr>
          <a:xfrm>
            <a:off x="8376909" y="1195736"/>
            <a:ext cx="1187308" cy="108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952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54</TotalTime>
  <Words>247</Words>
  <Application>Microsoft Office PowerPoint</Application>
  <PresentationFormat>A3 297x420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NP-B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光朗 足立</dc:creator>
  <cp:lastModifiedBy>伸二 岡本</cp:lastModifiedBy>
  <cp:revision>3</cp:revision>
  <dcterms:created xsi:type="dcterms:W3CDTF">2024-09-25T01:50:43Z</dcterms:created>
  <dcterms:modified xsi:type="dcterms:W3CDTF">2024-10-03T05:24:08Z</dcterms:modified>
</cp:coreProperties>
</file>